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0" r:id="rId4"/>
    <p:sldId id="261" r:id="rId5"/>
    <p:sldId id="257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4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D5A0D3-0BAF-4E7F-81C5-1DAE26CA9345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2234CE-D02C-4AE5-9923-10C5FC8202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91" y="0"/>
            <a:ext cx="9137282" cy="69573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99592" y="5157192"/>
            <a:ext cx="7488832" cy="1200329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МБДОУ </a:t>
            </a:r>
            <a:r>
              <a:rPr lang="ru-RU" sz="2400" b="1" dirty="0" err="1" smtClean="0">
                <a:solidFill>
                  <a:srgbClr val="FF0000"/>
                </a:solidFill>
              </a:rPr>
              <a:t>Шалинский</a:t>
            </a:r>
            <a:r>
              <a:rPr lang="ru-RU" sz="2400" b="1" dirty="0" smtClean="0">
                <a:solidFill>
                  <a:srgbClr val="FF0000"/>
                </a:solidFill>
              </a:rPr>
              <a:t> детский сад «</a:t>
            </a:r>
            <a:r>
              <a:rPr lang="ru-RU" sz="2400" b="1" dirty="0" err="1" smtClean="0">
                <a:solidFill>
                  <a:srgbClr val="FF0000"/>
                </a:solidFill>
              </a:rPr>
              <a:t>Тургай»Пестречинского</a:t>
            </a:r>
            <a:r>
              <a:rPr lang="ru-RU" sz="2400" b="1" dirty="0" smtClean="0">
                <a:solidFill>
                  <a:srgbClr val="FF0000"/>
                </a:solidFill>
              </a:rPr>
              <a:t> муниципального района Республики Татарстан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1272" y="260648"/>
            <a:ext cx="6552728" cy="477054"/>
          </a:xfrm>
          <a:prstGeom prst="rect">
            <a:avLst/>
          </a:prstGeom>
          <a:pattFill prst="lgGrid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ГАЗЕТА «Профсоюзная неделя</a:t>
            </a:r>
            <a:r>
              <a:rPr lang="ru-RU" sz="2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№1</a:t>
            </a:r>
            <a:endPara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748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3103"/>
            <a:ext cx="4104456" cy="3078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10189" y="3713981"/>
            <a:ext cx="3715886" cy="2786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55" y="3713981"/>
            <a:ext cx="3806017" cy="28545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2040" y="503103"/>
            <a:ext cx="349403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Профсоюзная неделя в детском саду «Тургай» началась с активного участия на выборах. Члены профсоюза были в числе наблюдателей. Своим примером наш коллектив </a:t>
            </a:r>
            <a:r>
              <a:rPr lang="ru-RU" dirty="0" err="1" smtClean="0">
                <a:solidFill>
                  <a:srgbClr val="FF0000"/>
                </a:solidFill>
              </a:rPr>
              <a:t>сподвиг</a:t>
            </a:r>
            <a:r>
              <a:rPr lang="ru-RU" dirty="0" smtClean="0">
                <a:solidFill>
                  <a:srgbClr val="FF0000"/>
                </a:solidFill>
              </a:rPr>
              <a:t> остальных жителей на обязательное участие на выборах, что обеспечило высокий процент явки в селе Шали.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46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284984"/>
            <a:ext cx="4416491" cy="33123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4224470" cy="31683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24128" y="1052736"/>
            <a:ext cx="266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детском саду</a:t>
            </a:r>
          </a:p>
          <a:p>
            <a:r>
              <a:rPr lang="ru-RU" dirty="0" smtClean="0"/>
              <a:t> 20 сентября  2016 прошла экологическая акция «Посади дерево»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293096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</a:t>
            </a:r>
            <a:r>
              <a:rPr lang="ru-RU" dirty="0" smtClean="0"/>
              <a:t>помощью  членов профсоюза и родителей благоустроили территорию детского сада.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3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36912"/>
            <a:ext cx="5395071" cy="40463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908720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24 сентября 2016 года в </a:t>
            </a:r>
            <a:r>
              <a:rPr lang="ru-RU" dirty="0" err="1" smtClean="0"/>
              <a:t>Пестречинском</a:t>
            </a:r>
            <a:r>
              <a:rPr lang="ru-RU" dirty="0" smtClean="0"/>
              <a:t> районе прошла </a:t>
            </a:r>
            <a:r>
              <a:rPr lang="ru-RU" dirty="0" err="1" smtClean="0"/>
              <a:t>сельскохозяйственая</a:t>
            </a:r>
            <a:r>
              <a:rPr lang="ru-RU" dirty="0" smtClean="0"/>
              <a:t> ярмарка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80112" y="875610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Члены профсоюза нашего детского сада так же внесли свой вклад в организацию этого мероприятия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45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7544" y="476672"/>
            <a:ext cx="4264000" cy="319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76917"/>
            <a:ext cx="3615928" cy="27119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79120" y="607796"/>
            <a:ext cx="3368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21 сентября 2016 года состоялся торжественный прием в Профсоюз – молодого работника!!!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580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4032448" cy="3024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11390"/>
            <a:ext cx="3744416" cy="2808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1052736"/>
            <a:ext cx="2932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24 сентября – день Профсоюзного работника и 27 сентября- день Воспитателя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4005064"/>
            <a:ext cx="31683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Приурочив к наступающим праздникам 23 сентября 2016 г. организовали поездку в г. Казань в Татарскую государственную филармонию </a:t>
            </a:r>
            <a:r>
              <a:rPr lang="ru-RU" dirty="0"/>
              <a:t>им. </a:t>
            </a:r>
            <a:r>
              <a:rPr lang="ru-RU" dirty="0" err="1"/>
              <a:t>Г.Тукая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12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93</TotalTime>
  <Words>156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Тургай</dc:creator>
  <cp:lastModifiedBy>TURGAI-4</cp:lastModifiedBy>
  <cp:revision>9</cp:revision>
  <cp:lastPrinted>2020-02-28T12:08:02Z</cp:lastPrinted>
  <dcterms:created xsi:type="dcterms:W3CDTF">2016-09-29T06:16:48Z</dcterms:created>
  <dcterms:modified xsi:type="dcterms:W3CDTF">2020-02-28T12:08:36Z</dcterms:modified>
</cp:coreProperties>
</file>